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&lt;c&gt;Fonte: Autor, (2024).&lt;/c&gt;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2024-11-05T00:09:51Z</dcterms:created>
  <dcterms:modified xsi:type="dcterms:W3CDTF">2024-11-05T00:09:51Z</dcterms:modified>
</cp:coreProperties>
</file>